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7" d="100"/>
          <a:sy n="47" d="100"/>
        </p:scale>
        <p:origin x="6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Let’s Be GREEN in Health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Class expectations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Global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Pick up the trash around you</a:t>
            </a:r>
          </a:p>
          <a:p>
            <a:r>
              <a:rPr lang="en-US" sz="3200" dirty="0" smtClean="0"/>
              <a:t>Push in your chair at the end of the day</a:t>
            </a:r>
          </a:p>
          <a:p>
            <a:r>
              <a:rPr lang="en-US" sz="3200" dirty="0" smtClean="0"/>
              <a:t>Make </a:t>
            </a:r>
            <a:r>
              <a:rPr lang="en-US" sz="3200" smtClean="0"/>
              <a:t>sure all desks </a:t>
            </a:r>
            <a:r>
              <a:rPr lang="en-US" sz="3200" dirty="0" smtClean="0"/>
              <a:t>are lined up</a:t>
            </a:r>
          </a:p>
          <a:p>
            <a:r>
              <a:rPr lang="en-US" sz="3200" dirty="0" smtClean="0"/>
              <a:t>Put text books back on the bookshelf at the end of each class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Respectful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Raise your hand to get out of your seat</a:t>
            </a:r>
          </a:p>
          <a:p>
            <a:r>
              <a:rPr lang="en-US" sz="3200" dirty="0" smtClean="0"/>
              <a:t>Raise your hand and wait to be called on before you speak</a:t>
            </a:r>
          </a:p>
          <a:p>
            <a:r>
              <a:rPr lang="en-US" sz="3200" dirty="0" smtClean="0"/>
              <a:t>Be kind to your classmates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60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Encouraging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Help your classmates with assignments when it appropriate </a:t>
            </a:r>
            <a:endParaRPr lang="en-US" sz="3200" dirty="0"/>
          </a:p>
          <a:p>
            <a:r>
              <a:rPr lang="en-US" sz="3200" dirty="0" smtClean="0"/>
              <a:t>Don’t laugh at questions that are asked</a:t>
            </a:r>
          </a:p>
          <a:p>
            <a:r>
              <a:rPr lang="en-US" sz="3200" dirty="0" smtClean="0"/>
              <a:t>If a classmate forget a pencil or paper let them borrow from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Engaged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sure to follow along with </a:t>
            </a:r>
            <a:r>
              <a:rPr lang="en-US" sz="3200" dirty="0" err="1" smtClean="0"/>
              <a:t>powerpoint</a:t>
            </a:r>
            <a:r>
              <a:rPr lang="en-US" sz="3200" dirty="0" smtClean="0"/>
              <a:t> notes, videos, and class discussions </a:t>
            </a:r>
          </a:p>
          <a:p>
            <a:r>
              <a:rPr lang="en-US" sz="3200" dirty="0" smtClean="0"/>
              <a:t>Stay focused during independent work time</a:t>
            </a:r>
          </a:p>
          <a:p>
            <a:r>
              <a:rPr lang="en-US" sz="3200" dirty="0" smtClean="0"/>
              <a:t>Bring paper, pencil and a binder (or folder) to class every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14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Never Give Up!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Always try your hardest in health.</a:t>
            </a:r>
          </a:p>
          <a:p>
            <a:r>
              <a:rPr lang="en-US" sz="3200" dirty="0" smtClean="0"/>
              <a:t>Keep an ear and an eye out for what’s happening in the news related to the topics we are discussing in class. </a:t>
            </a:r>
          </a:p>
          <a:p>
            <a:r>
              <a:rPr lang="en-US" sz="3200" dirty="0" smtClean="0"/>
              <a:t>The more focused we stay the quicker we can get our health unit done!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10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5197</TotalTime>
  <Words>186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Let’s Be GREEN in Health</vt:lpstr>
      <vt:lpstr>Global</vt:lpstr>
      <vt:lpstr>Respectful</vt:lpstr>
      <vt:lpstr>Encouraging</vt:lpstr>
      <vt:lpstr>Engaged</vt:lpstr>
      <vt:lpstr>Never Give Up!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Be GREEN in Health</dc:title>
  <dc:creator>cbullock</dc:creator>
  <cp:lastModifiedBy>msmith23</cp:lastModifiedBy>
  <cp:revision>7</cp:revision>
  <dcterms:created xsi:type="dcterms:W3CDTF">2015-10-05T12:17:55Z</dcterms:created>
  <dcterms:modified xsi:type="dcterms:W3CDTF">2016-08-29T13:37:51Z</dcterms:modified>
</cp:coreProperties>
</file>